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1" r:id="rId3"/>
    <p:sldId id="313" r:id="rId4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/>
    <p:restoredTop sz="94218"/>
  </p:normalViewPr>
  <p:slideViewPr>
    <p:cSldViewPr snapToGrid="0" snapToObjects="1">
      <p:cViewPr varScale="1">
        <p:scale>
          <a:sx n="46" d="100"/>
          <a:sy n="46" d="100"/>
        </p:scale>
        <p:origin x="218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97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8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3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78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3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60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19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16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2DCC2-990A-F04C-9E2B-952C4CB6B195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1F848-8F97-524C-96F8-1B35590404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8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76FBAF4-8492-FE4D-8CC9-839DB91BFB05}"/>
              </a:ext>
            </a:extLst>
          </p:cNvPr>
          <p:cNvGrpSpPr/>
          <p:nvPr/>
        </p:nvGrpSpPr>
        <p:grpSpPr>
          <a:xfrm>
            <a:off x="362116" y="451875"/>
            <a:ext cx="6301809" cy="8855897"/>
            <a:chOff x="362116" y="451875"/>
            <a:chExt cx="6301809" cy="885589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504B6C0-671F-244D-A809-EBCDF1212A98}"/>
                </a:ext>
              </a:extLst>
            </p:cNvPr>
            <p:cNvSpPr txBox="1"/>
            <p:nvPr/>
          </p:nvSpPr>
          <p:spPr>
            <a:xfrm>
              <a:off x="1534232" y="609600"/>
              <a:ext cx="22630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Plano de </a:t>
              </a:r>
              <a:r>
                <a:rPr lang="en-US" sz="2000" b="1" dirty="0" err="1"/>
                <a:t>Segurança</a:t>
              </a:r>
              <a:endParaRPr lang="en-US" sz="2000" b="1" dirty="0"/>
            </a:p>
            <a:p>
              <a:r>
                <a:rPr lang="en-US" sz="2000" b="1" i="1" dirty="0"/>
                <a:t>Safety Plan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FA3E741-D824-594B-8D3F-F31C09C3B778}"/>
                </a:ext>
              </a:extLst>
            </p:cNvPr>
            <p:cNvSpPr txBox="1"/>
            <p:nvPr/>
          </p:nvSpPr>
          <p:spPr>
            <a:xfrm>
              <a:off x="362116" y="573263"/>
              <a:ext cx="92685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/>
                <a:t>DQ</a:t>
              </a:r>
            </a:p>
          </p:txBody>
        </p:sp>
        <p:pic>
          <p:nvPicPr>
            <p:cNvPr id="1028" name="Picture 4" descr="Imagem">
              <a:extLst>
                <a:ext uri="{FF2B5EF4-FFF2-40B4-BE49-F238E27FC236}">
                  <a16:creationId xmlns:a16="http://schemas.microsoft.com/office/drawing/2014/main" id="{DDD7E08B-3BB9-D74D-9D3B-5559E5B57B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839" y="451875"/>
              <a:ext cx="2376000" cy="148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B924067-D28A-724E-8731-DB7A04AD061B}"/>
                </a:ext>
              </a:extLst>
            </p:cNvPr>
            <p:cNvSpPr txBox="1"/>
            <p:nvPr/>
          </p:nvSpPr>
          <p:spPr>
            <a:xfrm>
              <a:off x="4124839" y="559951"/>
              <a:ext cx="1388857" cy="369332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Tahoma" panose="020B0604030504040204" pitchFamily="34" charset="0"/>
                </a:rPr>
                <a:t>COVID-19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419457-EF7C-4E49-B427-CD5E15B7AF13}"/>
                </a:ext>
              </a:extLst>
            </p:cNvPr>
            <p:cNvSpPr txBox="1"/>
            <p:nvPr/>
          </p:nvSpPr>
          <p:spPr>
            <a:xfrm>
              <a:off x="753517" y="2729560"/>
              <a:ext cx="2090637" cy="769441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4400" b="1" dirty="0"/>
                <a:t>Lab – nº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2EDC2C-8399-2445-89DF-ACEAA133A7CE}"/>
                </a:ext>
              </a:extLst>
            </p:cNvPr>
            <p:cNvSpPr txBox="1"/>
            <p:nvPr/>
          </p:nvSpPr>
          <p:spPr>
            <a:xfrm>
              <a:off x="589741" y="3882038"/>
              <a:ext cx="339304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/>
                <a:t>Ocupação</a:t>
              </a:r>
              <a:r>
                <a:rPr lang="en-US" sz="2800" b="1" dirty="0"/>
                <a:t> </a:t>
              </a:r>
              <a:r>
                <a:rPr lang="en-US" sz="2800" b="1" dirty="0" err="1"/>
                <a:t>Máxima</a:t>
              </a:r>
              <a:endParaRPr lang="en-US" sz="2800" b="1" dirty="0"/>
            </a:p>
            <a:p>
              <a:r>
                <a:rPr lang="en-US" sz="2800" b="1" i="1" dirty="0"/>
                <a:t>Maximum Occupancy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8D700-E158-3E4A-9168-1FCA66EBB4E0}"/>
                </a:ext>
              </a:extLst>
            </p:cNvPr>
            <p:cNvSpPr txBox="1"/>
            <p:nvPr/>
          </p:nvSpPr>
          <p:spPr>
            <a:xfrm>
              <a:off x="3908042" y="2527821"/>
              <a:ext cx="2755883" cy="2708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0" b="1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nº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46FEC9-CD28-3647-915F-10704B5FC863}"/>
                </a:ext>
              </a:extLst>
            </p:cNvPr>
            <p:cNvSpPr/>
            <p:nvPr/>
          </p:nvSpPr>
          <p:spPr>
            <a:xfrm>
              <a:off x="518611" y="5363570"/>
              <a:ext cx="5982228" cy="3944202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A2742F-E14F-A74B-866A-B1005FBA3A86}"/>
                </a:ext>
              </a:extLst>
            </p:cNvPr>
            <p:cNvSpPr txBox="1"/>
            <p:nvPr/>
          </p:nvSpPr>
          <p:spPr>
            <a:xfrm>
              <a:off x="1214651" y="5895833"/>
              <a:ext cx="4068678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Data            </a:t>
              </a:r>
              <a:r>
                <a:rPr lang="en-US" sz="2000" dirty="0"/>
                <a:t>_____________________</a:t>
              </a:r>
            </a:p>
            <a:p>
              <a:r>
                <a:rPr lang="en-US" sz="2000" b="1" i="1" dirty="0"/>
                <a:t>Date</a:t>
              </a:r>
            </a:p>
            <a:p>
              <a:endParaRPr lang="en-US" sz="2000" b="1" dirty="0"/>
            </a:p>
            <a:p>
              <a:endParaRPr lang="en-US" sz="2000" b="1" dirty="0"/>
            </a:p>
            <a:p>
              <a:r>
                <a:rPr lang="en-US" sz="2000" b="1" dirty="0" err="1"/>
                <a:t>Ocupação</a:t>
              </a:r>
              <a:r>
                <a:rPr lang="en-US" sz="2000" b="1" dirty="0"/>
                <a:t>    </a:t>
              </a:r>
              <a:r>
                <a:rPr lang="en-US" sz="2000" dirty="0"/>
                <a:t>____________________</a:t>
              </a:r>
            </a:p>
            <a:p>
              <a:r>
                <a:rPr lang="en-US" sz="2000" b="1" i="1" dirty="0"/>
                <a:t>Occupancy</a:t>
              </a:r>
            </a:p>
            <a:p>
              <a:endParaRPr lang="en-US" sz="2000" b="1" dirty="0"/>
            </a:p>
            <a:p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96427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76FBAF4-8492-FE4D-8CC9-839DB91BFB05}"/>
              </a:ext>
            </a:extLst>
          </p:cNvPr>
          <p:cNvGrpSpPr/>
          <p:nvPr/>
        </p:nvGrpSpPr>
        <p:grpSpPr>
          <a:xfrm>
            <a:off x="362116" y="451875"/>
            <a:ext cx="6301809" cy="8855897"/>
            <a:chOff x="362116" y="451875"/>
            <a:chExt cx="6301809" cy="885589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504B6C0-671F-244D-A809-EBCDF1212A98}"/>
                </a:ext>
              </a:extLst>
            </p:cNvPr>
            <p:cNvSpPr txBox="1"/>
            <p:nvPr/>
          </p:nvSpPr>
          <p:spPr>
            <a:xfrm>
              <a:off x="1534232" y="609600"/>
              <a:ext cx="22630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Plano de </a:t>
              </a:r>
              <a:r>
                <a:rPr lang="en-US" sz="2000" b="1" dirty="0" err="1"/>
                <a:t>Segurança</a:t>
              </a:r>
              <a:endParaRPr lang="en-US" sz="2000" b="1" dirty="0"/>
            </a:p>
            <a:p>
              <a:r>
                <a:rPr lang="en-US" sz="2000" b="1" i="1" dirty="0"/>
                <a:t>Safety Plan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FA3E741-D824-594B-8D3F-F31C09C3B778}"/>
                </a:ext>
              </a:extLst>
            </p:cNvPr>
            <p:cNvSpPr txBox="1"/>
            <p:nvPr/>
          </p:nvSpPr>
          <p:spPr>
            <a:xfrm>
              <a:off x="362116" y="573263"/>
              <a:ext cx="92685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/>
                <a:t>DQ</a:t>
              </a:r>
            </a:p>
          </p:txBody>
        </p:sp>
        <p:pic>
          <p:nvPicPr>
            <p:cNvPr id="1028" name="Picture 4" descr="Imagem">
              <a:extLst>
                <a:ext uri="{FF2B5EF4-FFF2-40B4-BE49-F238E27FC236}">
                  <a16:creationId xmlns:a16="http://schemas.microsoft.com/office/drawing/2014/main" id="{DDD7E08B-3BB9-D74D-9D3B-5559E5B57B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839" y="451875"/>
              <a:ext cx="2376000" cy="148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B924067-D28A-724E-8731-DB7A04AD061B}"/>
                </a:ext>
              </a:extLst>
            </p:cNvPr>
            <p:cNvSpPr txBox="1"/>
            <p:nvPr/>
          </p:nvSpPr>
          <p:spPr>
            <a:xfrm>
              <a:off x="4124839" y="559951"/>
              <a:ext cx="1388857" cy="369332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Tahoma" panose="020B0604030504040204" pitchFamily="34" charset="0"/>
                </a:rPr>
                <a:t>COVID-19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419457-EF7C-4E49-B427-CD5E15B7AF13}"/>
                </a:ext>
              </a:extLst>
            </p:cNvPr>
            <p:cNvSpPr txBox="1"/>
            <p:nvPr/>
          </p:nvSpPr>
          <p:spPr>
            <a:xfrm>
              <a:off x="753517" y="2729560"/>
              <a:ext cx="2210862" cy="769441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4400" b="1" dirty="0"/>
                <a:t>Gab – nº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2EDC2C-8399-2445-89DF-ACEAA133A7CE}"/>
                </a:ext>
              </a:extLst>
            </p:cNvPr>
            <p:cNvSpPr txBox="1"/>
            <p:nvPr/>
          </p:nvSpPr>
          <p:spPr>
            <a:xfrm>
              <a:off x="589741" y="3882038"/>
              <a:ext cx="339304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/>
                <a:t>Ocupação</a:t>
              </a:r>
              <a:r>
                <a:rPr lang="en-US" sz="2800" b="1" dirty="0"/>
                <a:t> </a:t>
              </a:r>
              <a:r>
                <a:rPr lang="en-US" sz="2800" b="1" dirty="0" err="1"/>
                <a:t>Máxima</a:t>
              </a:r>
              <a:endParaRPr lang="en-US" sz="2800" b="1" dirty="0"/>
            </a:p>
            <a:p>
              <a:r>
                <a:rPr lang="en-US" sz="2800" b="1" i="1" dirty="0"/>
                <a:t>Maximum Occupancy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8D700-E158-3E4A-9168-1FCA66EBB4E0}"/>
                </a:ext>
              </a:extLst>
            </p:cNvPr>
            <p:cNvSpPr txBox="1"/>
            <p:nvPr/>
          </p:nvSpPr>
          <p:spPr>
            <a:xfrm>
              <a:off x="3908042" y="2527821"/>
              <a:ext cx="2755883" cy="5324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0" b="1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nº</a:t>
              </a:r>
            </a:p>
            <a:p>
              <a:endParaRPr lang="en-US" sz="17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46FEC9-CD28-3647-915F-10704B5FC863}"/>
                </a:ext>
              </a:extLst>
            </p:cNvPr>
            <p:cNvSpPr/>
            <p:nvPr/>
          </p:nvSpPr>
          <p:spPr>
            <a:xfrm>
              <a:off x="518611" y="5363570"/>
              <a:ext cx="5982228" cy="3944202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A2742F-E14F-A74B-866A-B1005FBA3A86}"/>
                </a:ext>
              </a:extLst>
            </p:cNvPr>
            <p:cNvSpPr txBox="1"/>
            <p:nvPr/>
          </p:nvSpPr>
          <p:spPr>
            <a:xfrm>
              <a:off x="1214651" y="5895833"/>
              <a:ext cx="4068678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Data            </a:t>
              </a:r>
              <a:r>
                <a:rPr lang="en-US" sz="2000" dirty="0"/>
                <a:t>_____________________</a:t>
              </a:r>
            </a:p>
            <a:p>
              <a:r>
                <a:rPr lang="en-US" sz="2000" b="1" i="1" dirty="0"/>
                <a:t>Date</a:t>
              </a:r>
            </a:p>
            <a:p>
              <a:endParaRPr lang="en-US" sz="2000" b="1" dirty="0"/>
            </a:p>
            <a:p>
              <a:endParaRPr lang="en-US" sz="2000" b="1" dirty="0"/>
            </a:p>
            <a:p>
              <a:r>
                <a:rPr lang="en-US" sz="2000" b="1" dirty="0" err="1"/>
                <a:t>Ocupação</a:t>
              </a:r>
              <a:r>
                <a:rPr lang="en-US" sz="2000" b="1" dirty="0"/>
                <a:t>    </a:t>
              </a:r>
              <a:r>
                <a:rPr lang="en-US" sz="2000" dirty="0"/>
                <a:t>____________________</a:t>
              </a:r>
            </a:p>
            <a:p>
              <a:r>
                <a:rPr lang="en-US" sz="2000" b="1" i="1" dirty="0"/>
                <a:t>Occupancy</a:t>
              </a:r>
            </a:p>
            <a:p>
              <a:endParaRPr lang="en-US" sz="2000" b="1" dirty="0"/>
            </a:p>
            <a:p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0148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76FBAF4-8492-FE4D-8CC9-839DB91BFB05}"/>
              </a:ext>
            </a:extLst>
          </p:cNvPr>
          <p:cNvGrpSpPr/>
          <p:nvPr/>
        </p:nvGrpSpPr>
        <p:grpSpPr>
          <a:xfrm>
            <a:off x="362116" y="451875"/>
            <a:ext cx="6301809" cy="8855897"/>
            <a:chOff x="362116" y="451875"/>
            <a:chExt cx="6301809" cy="885589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504B6C0-671F-244D-A809-EBCDF1212A98}"/>
                </a:ext>
              </a:extLst>
            </p:cNvPr>
            <p:cNvSpPr txBox="1"/>
            <p:nvPr/>
          </p:nvSpPr>
          <p:spPr>
            <a:xfrm>
              <a:off x="1534232" y="609600"/>
              <a:ext cx="22630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Plano de </a:t>
              </a:r>
              <a:r>
                <a:rPr lang="en-US" sz="2000" b="1" dirty="0" err="1"/>
                <a:t>Segurança</a:t>
              </a:r>
              <a:endParaRPr lang="en-US" sz="2000" b="1" dirty="0"/>
            </a:p>
            <a:p>
              <a:r>
                <a:rPr lang="en-US" sz="2000" b="1" i="1" dirty="0"/>
                <a:t>Safety Plan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FA3E741-D824-594B-8D3F-F31C09C3B778}"/>
                </a:ext>
              </a:extLst>
            </p:cNvPr>
            <p:cNvSpPr txBox="1"/>
            <p:nvPr/>
          </p:nvSpPr>
          <p:spPr>
            <a:xfrm>
              <a:off x="362116" y="573263"/>
              <a:ext cx="92685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/>
                <a:t>DQ</a:t>
              </a:r>
            </a:p>
          </p:txBody>
        </p:sp>
        <p:pic>
          <p:nvPicPr>
            <p:cNvPr id="1028" name="Picture 4" descr="Imagem">
              <a:extLst>
                <a:ext uri="{FF2B5EF4-FFF2-40B4-BE49-F238E27FC236}">
                  <a16:creationId xmlns:a16="http://schemas.microsoft.com/office/drawing/2014/main" id="{DDD7E08B-3BB9-D74D-9D3B-5559E5B57B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839" y="451875"/>
              <a:ext cx="2376000" cy="148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B924067-D28A-724E-8731-DB7A04AD061B}"/>
                </a:ext>
              </a:extLst>
            </p:cNvPr>
            <p:cNvSpPr txBox="1"/>
            <p:nvPr/>
          </p:nvSpPr>
          <p:spPr>
            <a:xfrm>
              <a:off x="4124839" y="559951"/>
              <a:ext cx="1388857" cy="369332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Tahoma" panose="020B0604030504040204" pitchFamily="34" charset="0"/>
                </a:rPr>
                <a:t>COVID-19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419457-EF7C-4E49-B427-CD5E15B7AF13}"/>
                </a:ext>
              </a:extLst>
            </p:cNvPr>
            <p:cNvSpPr txBox="1"/>
            <p:nvPr/>
          </p:nvSpPr>
          <p:spPr>
            <a:xfrm>
              <a:off x="753517" y="2729560"/>
              <a:ext cx="2231701" cy="769441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4400" b="1" dirty="0"/>
                <a:t>Sala – nº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2EDC2C-8399-2445-89DF-ACEAA133A7CE}"/>
                </a:ext>
              </a:extLst>
            </p:cNvPr>
            <p:cNvSpPr txBox="1"/>
            <p:nvPr/>
          </p:nvSpPr>
          <p:spPr>
            <a:xfrm>
              <a:off x="589741" y="3882038"/>
              <a:ext cx="339304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/>
                <a:t>Ocupação</a:t>
              </a:r>
              <a:r>
                <a:rPr lang="en-US" sz="2800" b="1" dirty="0"/>
                <a:t> </a:t>
              </a:r>
              <a:r>
                <a:rPr lang="en-US" sz="2800" b="1" dirty="0" err="1"/>
                <a:t>Máxima</a:t>
              </a:r>
              <a:endParaRPr lang="en-US" sz="2800" b="1" dirty="0"/>
            </a:p>
            <a:p>
              <a:r>
                <a:rPr lang="en-US" sz="2800" b="1" i="1" dirty="0"/>
                <a:t>Maximum Occupancy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8D700-E158-3E4A-9168-1FCA66EBB4E0}"/>
                </a:ext>
              </a:extLst>
            </p:cNvPr>
            <p:cNvSpPr txBox="1"/>
            <p:nvPr/>
          </p:nvSpPr>
          <p:spPr>
            <a:xfrm>
              <a:off x="3908042" y="2527821"/>
              <a:ext cx="2755883" cy="5324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0" b="1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nº</a:t>
              </a:r>
            </a:p>
            <a:p>
              <a:endParaRPr lang="en-US" sz="17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46FEC9-CD28-3647-915F-10704B5FC863}"/>
                </a:ext>
              </a:extLst>
            </p:cNvPr>
            <p:cNvSpPr/>
            <p:nvPr/>
          </p:nvSpPr>
          <p:spPr>
            <a:xfrm>
              <a:off x="518611" y="5363570"/>
              <a:ext cx="5982228" cy="3944202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A2742F-E14F-A74B-866A-B1005FBA3A86}"/>
                </a:ext>
              </a:extLst>
            </p:cNvPr>
            <p:cNvSpPr txBox="1"/>
            <p:nvPr/>
          </p:nvSpPr>
          <p:spPr>
            <a:xfrm>
              <a:off x="1214651" y="5895833"/>
              <a:ext cx="4068678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Data            </a:t>
              </a:r>
              <a:r>
                <a:rPr lang="en-US" sz="2000" dirty="0"/>
                <a:t>_____________________</a:t>
              </a:r>
            </a:p>
            <a:p>
              <a:r>
                <a:rPr lang="en-US" sz="2000" b="1" i="1" dirty="0"/>
                <a:t>Date</a:t>
              </a:r>
            </a:p>
            <a:p>
              <a:endParaRPr lang="en-US" sz="2000" b="1" dirty="0"/>
            </a:p>
            <a:p>
              <a:endParaRPr lang="en-US" sz="2000" b="1" dirty="0"/>
            </a:p>
            <a:p>
              <a:r>
                <a:rPr lang="en-US" sz="2000" b="1" dirty="0" err="1"/>
                <a:t>Ocupação</a:t>
              </a:r>
              <a:r>
                <a:rPr lang="en-US" sz="2000" b="1" dirty="0"/>
                <a:t>    </a:t>
              </a:r>
              <a:r>
                <a:rPr lang="en-US" sz="2000" dirty="0"/>
                <a:t>____________________</a:t>
              </a:r>
            </a:p>
            <a:p>
              <a:r>
                <a:rPr lang="en-US" sz="2000" b="1" i="1" dirty="0"/>
                <a:t>Occupancy</a:t>
              </a:r>
            </a:p>
            <a:p>
              <a:endParaRPr lang="en-US" sz="2000" b="1" dirty="0"/>
            </a:p>
            <a:p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69744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</TotalTime>
  <Words>63</Words>
  <Application>Microsoft Office PowerPoint</Application>
  <PresentationFormat>Papel A4 (210x297 mm)</PresentationFormat>
  <Paragraphs>42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 Sá Nogueira</dc:creator>
  <cp:lastModifiedBy>Manuela Pereira</cp:lastModifiedBy>
  <cp:revision>70</cp:revision>
  <cp:lastPrinted>2020-05-09T11:06:34Z</cp:lastPrinted>
  <dcterms:created xsi:type="dcterms:W3CDTF">2020-05-09T09:59:32Z</dcterms:created>
  <dcterms:modified xsi:type="dcterms:W3CDTF">2020-05-20T11:14:19Z</dcterms:modified>
</cp:coreProperties>
</file>